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5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8" r:id="rId354"/>
    <p:sldId id="682" r:id="rId355"/>
    <p:sldId id="683" r:id="rId356"/>
    <p:sldId id="684" r:id="rId357"/>
    <p:sldId id="685" r:id="rId358"/>
    <p:sldId id="686" r:id="rId359"/>
    <p:sldId id="687" r:id="rId360"/>
    <p:sldId id="689" r:id="rId361"/>
    <p:sldId id="690" r:id="rId362"/>
    <p:sldId id="691" r:id="rId363"/>
    <p:sldId id="692" r:id="rId3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10" d="100"/>
          <a:sy n="210" d="100"/>
        </p:scale>
        <p:origin x="-11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59" Type="http://schemas.openxmlformats.org/officeDocument/2006/relationships/slide" Target="slides/slide35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notesMaster" Target="notesMasters/notesMaster1.xml"/><Relationship Id="rId366" Type="http://schemas.openxmlformats.org/officeDocument/2006/relationships/printerSettings" Target="printerSettings/printerSettings1.bin"/><Relationship Id="rId367" Type="http://schemas.openxmlformats.org/officeDocument/2006/relationships/presProps" Target="presProps.xml"/><Relationship Id="rId368" Type="http://schemas.openxmlformats.org/officeDocument/2006/relationships/viewProps" Target="viewProps.xml"/><Relationship Id="rId369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70" Type="http://schemas.openxmlformats.org/officeDocument/2006/relationships/tableStyles" Target="tableStyle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6310" b="-46310"/>
          <a:stretch>
            <a:fillRect/>
          </a:stretch>
        </p:blipFill>
        <p:spPr>
          <a:xfrm>
            <a:off x="457200" y="4493381"/>
            <a:ext cx="2968902" cy="1632782"/>
          </a:xfrm>
        </p:spPr>
      </p:pic>
    </p:spTree>
    <p:extLst>
      <p:ext uri="{BB962C8B-B14F-4D97-AF65-F5344CB8AC3E}">
        <p14:creationId xmlns:p14="http://schemas.microsoft.com/office/powerpoint/2010/main" val="265678315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</a:t>
            </a:r>
            <a:r>
              <a:rPr lang="en-US" dirty="0" smtClean="0"/>
              <a:t>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</a:t>
            </a:r>
            <a:r>
              <a:rPr lang="en-US" dirty="0" smtClean="0"/>
              <a:t>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</a:t>
            </a:r>
            <a:r>
              <a:rPr lang="en-US" dirty="0" smtClean="0"/>
              <a:t>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51234</TotalTime>
  <Words>10727</Words>
  <Application>Microsoft Macintosh PowerPoint</Application>
  <PresentationFormat>On-screen Show (4:3)</PresentationFormat>
  <Paragraphs>2526</Paragraphs>
  <Slides>363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363</vt:i4>
      </vt:variant>
    </vt:vector>
  </HeadingPairs>
  <TitlesOfParts>
    <vt:vector size="364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PowerPoint Presentation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1328</cp:revision>
  <dcterms:created xsi:type="dcterms:W3CDTF">2016-01-09T12:23:22Z</dcterms:created>
  <dcterms:modified xsi:type="dcterms:W3CDTF">2016-09-29T13:51:02Z</dcterms:modified>
</cp:coreProperties>
</file>